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8" r:id="rId3"/>
    <p:sldId id="267" r:id="rId4"/>
    <p:sldId id="270" r:id="rId5"/>
    <p:sldId id="271" r:id="rId6"/>
    <p:sldId id="269" r:id="rId7"/>
    <p:sldId id="272" r:id="rId8"/>
    <p:sldId id="256" r:id="rId9"/>
    <p:sldId id="257" r:id="rId10"/>
    <p:sldId id="258" r:id="rId11"/>
    <p:sldId id="260" r:id="rId12"/>
    <p:sldId id="259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715"/>
  </p:normalViewPr>
  <p:slideViewPr>
    <p:cSldViewPr snapToGrid="0" snapToObjects="1">
      <p:cViewPr varScale="1">
        <p:scale>
          <a:sx n="117" d="100"/>
          <a:sy n="117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723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1046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962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672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028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265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495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409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043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726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02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204C-7458-C34E-AAEB-B67CF0841C18}" type="datetimeFigureOut">
              <a:rPr kumimoji="1" lang="zh-TW" altLang="en-US" smtClean="0"/>
              <a:t>2020/12/7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52C1-312B-8C43-A2FF-8DAF16A38F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977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64439"/>
              </p:ext>
            </p:extLst>
          </p:nvPr>
        </p:nvGraphicFramePr>
        <p:xfrm>
          <a:off x="290285" y="218923"/>
          <a:ext cx="6186714" cy="638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238"/>
                <a:gridCol w="2062238"/>
                <a:gridCol w="2062238"/>
              </a:tblGrid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Dark Horse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Roar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Last Friday Night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Firework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Hot N Cold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Part Of Me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Swish Swish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Smile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Birthday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Rise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365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Cozy Little Christmas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40" y="1777698"/>
            <a:ext cx="5233850" cy="32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8341" y="1138535"/>
            <a:ext cx="98189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Last Friday night</a:t>
            </a:r>
            <a:b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Yeah, we danced on t______________</a:t>
            </a:r>
            <a:b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And we took too many shots</a:t>
            </a:r>
            <a:b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Think we kissed, but I f__________</a:t>
            </a:r>
            <a:endParaRPr lang="zh-TW" altLang="en-US" sz="4400" b="1" dirty="0"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39943" y="6226629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i="1" dirty="0" smtClean="0">
                <a:solidFill>
                  <a:schemeClr val="accent2">
                    <a:lumMod val="75000"/>
                  </a:schemeClr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Last Friday Night</a:t>
            </a:r>
            <a:endParaRPr kumimoji="1" lang="zh-TW" altLang="en-US" sz="2400" b="1" i="1" dirty="0">
              <a:solidFill>
                <a:schemeClr val="accent2">
                  <a:lumMod val="75000"/>
                </a:schemeClr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8341" y="1138535"/>
            <a:ext cx="9818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All your insecurities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All the d_______ ____________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Never made me blink one time</a:t>
            </a:r>
            <a:endParaRPr lang="zh-TW" altLang="en-US" sz="4400" b="1" dirty="0"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503229" y="6237515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i="1" dirty="0" smtClean="0">
                <a:solidFill>
                  <a:schemeClr val="accent1">
                    <a:lumMod val="75000"/>
                  </a:schemeClr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Unconditionally</a:t>
            </a:r>
            <a:endParaRPr kumimoji="1" lang="zh-TW" altLang="en-US" sz="2400" b="1" i="1" dirty="0">
              <a:solidFill>
                <a:schemeClr val="accent1">
                  <a:lumMod val="75000"/>
                </a:schemeClr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8341" y="1138535"/>
            <a:ext cx="115965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I'll take your ______ days with your good</a:t>
            </a:r>
            <a:b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Walk through the s________, I would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I do it all because I love you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503229" y="6237515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i="1" dirty="0" smtClean="0">
                <a:solidFill>
                  <a:schemeClr val="accent1">
                    <a:lumMod val="75000"/>
                  </a:schemeClr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Unconditionally</a:t>
            </a:r>
            <a:endParaRPr kumimoji="1" lang="zh-TW" altLang="en-US" sz="2400" b="1" i="1" dirty="0">
              <a:solidFill>
                <a:schemeClr val="accent1">
                  <a:lumMod val="75000"/>
                </a:schemeClr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8341" y="1138535"/>
            <a:ext cx="115965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I just </a:t>
            </a:r>
            <a:r>
              <a:rPr lang="en-US" altLang="zh-TW" sz="4400" b="1" dirty="0" err="1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wanna</a:t>
            </a: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 throw my p________ away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Find out who is really there for me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You ripped me off, your love was ________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222977" y="6248401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i="1" dirty="0" smtClean="0">
                <a:solidFill>
                  <a:srgbClr val="7030A0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Part of me</a:t>
            </a:r>
            <a:endParaRPr kumimoji="1" lang="zh-TW" altLang="en-US" sz="2400" b="1" i="1" dirty="0">
              <a:solidFill>
                <a:srgbClr val="7030A0"/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8341" y="572478"/>
            <a:ext cx="115965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This is the part of me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That you're never </a:t>
            </a:r>
            <a:r>
              <a:rPr lang="en-US" altLang="zh-TW" sz="4400" b="1" dirty="0" err="1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gonna</a:t>
            </a: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 ever _____ _____ from me, no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Throw your sticks and your s_________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Throw your b_______ and your blows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222977" y="6248401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i="1" dirty="0" smtClean="0">
                <a:solidFill>
                  <a:srgbClr val="7030A0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Part of me</a:t>
            </a:r>
            <a:endParaRPr kumimoji="1" lang="zh-TW" altLang="en-US" sz="2400" b="1" i="1" dirty="0">
              <a:solidFill>
                <a:srgbClr val="7030A0"/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8341" y="1911421"/>
            <a:ext cx="1159658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I don't need __________, no sparkly things 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err="1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'Cause</a:t>
            </a: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 you can't buy this a ___________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664858" y="6183087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i="1" dirty="0" smtClean="0">
                <a:solidFill>
                  <a:srgbClr val="C00000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Little </a:t>
            </a:r>
            <a:r>
              <a:rPr kumimoji="1" lang="en-US" altLang="zh-TW" sz="2400" b="1" i="1" smtClean="0">
                <a:solidFill>
                  <a:srgbClr val="C00000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Cozy Christmas</a:t>
            </a:r>
            <a:endParaRPr kumimoji="1" lang="zh-TW" altLang="en-US" sz="2400" b="1" i="1" dirty="0">
              <a:solidFill>
                <a:srgbClr val="C00000"/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8341" y="964364"/>
            <a:ext cx="115965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I don't need anything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Take back all the Cartier, and the T________ and the ___________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Well, can I keep that _______? Please?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664858" y="6183087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i="1" dirty="0" smtClean="0">
                <a:solidFill>
                  <a:srgbClr val="C00000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Little </a:t>
            </a:r>
            <a:r>
              <a:rPr kumimoji="1" lang="en-US" altLang="zh-TW" sz="2400" b="1" i="1" smtClean="0">
                <a:solidFill>
                  <a:srgbClr val="C00000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Cozy Christmas</a:t>
            </a:r>
            <a:endParaRPr kumimoji="1" lang="zh-TW" altLang="en-US" sz="2400" b="1" i="1" dirty="0">
              <a:solidFill>
                <a:srgbClr val="C00000"/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8341" y="1410678"/>
            <a:ext cx="115965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Sure it's madness, but it's ________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As soon as you hang up the m_________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 err="1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'Cause</a:t>
            </a: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 you're the reason for the _________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664858" y="6183087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i="1" dirty="0" smtClean="0">
                <a:solidFill>
                  <a:srgbClr val="C00000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Little </a:t>
            </a:r>
            <a:r>
              <a:rPr kumimoji="1" lang="en-US" altLang="zh-TW" sz="2400" b="1" i="1" smtClean="0">
                <a:solidFill>
                  <a:srgbClr val="C00000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Cozy Christmas</a:t>
            </a:r>
            <a:endParaRPr kumimoji="1" lang="zh-TW" altLang="en-US" sz="2400" b="1" i="1" dirty="0">
              <a:solidFill>
                <a:srgbClr val="C00000"/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0285" y="218923"/>
          <a:ext cx="6186714" cy="638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238"/>
                <a:gridCol w="2062238"/>
                <a:gridCol w="2062238"/>
              </a:tblGrid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Dark Horse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Roar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Last Friday Night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Firework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Hot N Cold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Part Of Me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Swish Swish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Smile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Birthday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Rise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365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Cozy Little Christmas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28" y="1621216"/>
            <a:ext cx="5410201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0285" y="218923"/>
          <a:ext cx="6186714" cy="638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238"/>
                <a:gridCol w="2062238"/>
                <a:gridCol w="2062238"/>
              </a:tblGrid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Dark Horse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Roar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Last Friday Night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Firework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Hot N Cold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Part Of Me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Swish Swish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Smile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Birthday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Rise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365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Cozy Little Christmas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7" y="1785863"/>
            <a:ext cx="5207726" cy="32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0285" y="218923"/>
          <a:ext cx="6186714" cy="638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238"/>
                <a:gridCol w="2062238"/>
                <a:gridCol w="2062238"/>
              </a:tblGrid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Dark Horse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Roar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Last Friday Night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Firework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Hot N Cold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Part Of Me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Swish Swish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Smile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Birthday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Rise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365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Cozy Little Christmas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5" y="1742320"/>
            <a:ext cx="5347062" cy="3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7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0285" y="218923"/>
          <a:ext cx="6186714" cy="638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238"/>
                <a:gridCol w="2062238"/>
                <a:gridCol w="2062238"/>
              </a:tblGrid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Dark Horse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Roar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Last Friday Night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Firework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Hot N Cold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Part Of Me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Swish Swish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Smile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Birthday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Rise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365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Cozy Little Christmas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6" y="1732795"/>
            <a:ext cx="5377543" cy="33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0285" y="218923"/>
          <a:ext cx="6186714" cy="638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238"/>
                <a:gridCol w="2062238"/>
                <a:gridCol w="2062238"/>
              </a:tblGrid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Dark Horse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Roar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Last Friday Night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Firework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Hot N Cold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Part Of Me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Swish Swish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Smile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Birthday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Rise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365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Cozy Little Christmas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43" y="1753205"/>
            <a:ext cx="5312229" cy="33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6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0285" y="218923"/>
          <a:ext cx="6186714" cy="638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238"/>
                <a:gridCol w="2062238"/>
                <a:gridCol w="2062238"/>
              </a:tblGrid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Dark Horse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Roar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Last Friday Night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Firework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Hot N Cold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Part Of Me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Swish Swish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Smile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Birthday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Rise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365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dirty="0" smtClean="0">
                          <a:solidFill>
                            <a:schemeClr val="tx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Cozy Little Christmas</a:t>
                      </a:r>
                      <a:endParaRPr lang="zh-TW" altLang="en-US" sz="3200" b="1" i="0" dirty="0">
                        <a:solidFill>
                          <a:schemeClr val="tx1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29" y="1730828"/>
            <a:ext cx="5364481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0998" y="1802564"/>
            <a:ext cx="100692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There's a s_____________ in my bed</a:t>
            </a:r>
            <a:r>
              <a:rPr lang="en-US" altLang="zh-TW" sz="4400" b="1" dirty="0" smtClean="0">
                <a:latin typeface="Avenir Black" charset="0"/>
                <a:ea typeface="Avenir Black" charset="0"/>
                <a:cs typeface="Avenir Black" charset="0"/>
              </a:rPr>
              <a:t/>
            </a:r>
            <a:br>
              <a:rPr lang="en-US" altLang="zh-TW" sz="4400" b="1" dirty="0" smtClean="0"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There's a pounding in my h_________</a:t>
            </a:r>
            <a:r>
              <a:rPr lang="en-US" altLang="zh-TW" sz="4400" b="1" dirty="0" smtClean="0">
                <a:latin typeface="Avenir Black" charset="0"/>
                <a:ea typeface="Avenir Black" charset="0"/>
                <a:cs typeface="Avenir Black" charset="0"/>
              </a:rPr>
              <a:t/>
            </a:r>
            <a:br>
              <a:rPr lang="en-US" altLang="zh-TW" sz="4400" b="1" dirty="0" smtClean="0"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Glitter all over the room</a:t>
            </a:r>
            <a:endParaRPr lang="zh-TW" altLang="en-US" sz="4400" b="1" dirty="0"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39943" y="6226629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i="1" dirty="0" smtClean="0">
                <a:solidFill>
                  <a:schemeClr val="accent2">
                    <a:lumMod val="75000"/>
                  </a:schemeClr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Last Friday Night</a:t>
            </a:r>
            <a:endParaRPr kumimoji="1" lang="zh-TW" altLang="en-US" sz="2400" b="1" i="1" dirty="0">
              <a:solidFill>
                <a:schemeClr val="accent2">
                  <a:lumMod val="75000"/>
                </a:schemeClr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0998" y="1802564"/>
            <a:ext cx="9818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Yeah, we maxed our c_______ cards And got kicked out of the b_____ </a:t>
            </a:r>
            <a:b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altLang="zh-TW" sz="4400" b="1" dirty="0" smtClean="0">
                <a:solidFill>
                  <a:srgbClr val="202124"/>
                </a:solidFill>
                <a:effectLst/>
                <a:latin typeface="Avenir Black" charset="0"/>
                <a:ea typeface="Avenir Black" charset="0"/>
                <a:cs typeface="Avenir Black" charset="0"/>
              </a:rPr>
              <a:t>So we hit the boulevard</a:t>
            </a:r>
            <a:endParaRPr lang="zh-TW" altLang="en-US" sz="4400" b="1" dirty="0"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39943" y="6226629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i="1" dirty="0" smtClean="0">
                <a:solidFill>
                  <a:schemeClr val="accent2">
                    <a:lumMod val="75000"/>
                  </a:schemeClr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Last Friday Night</a:t>
            </a:r>
            <a:endParaRPr kumimoji="1" lang="zh-TW" altLang="en-US" sz="2400" b="1" i="1" dirty="0">
              <a:solidFill>
                <a:schemeClr val="accent2">
                  <a:lumMod val="75000"/>
                </a:schemeClr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347</Words>
  <Application>Microsoft Macintosh PowerPoint</Application>
  <PresentationFormat>寬螢幕</PresentationFormat>
  <Paragraphs>117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Avenir Black</vt:lpstr>
      <vt:lpstr>Avenir Black Oblique</vt:lpstr>
      <vt:lpstr>Avenir Heavy</vt:lpstr>
      <vt:lpstr>Calibri</vt:lpstr>
      <vt:lpstr>Calibri Light</vt:lpstr>
      <vt:lpstr>新細明體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宛欣 林</dc:creator>
  <cp:lastModifiedBy>宛欣 林</cp:lastModifiedBy>
  <cp:revision>5</cp:revision>
  <dcterms:created xsi:type="dcterms:W3CDTF">2020-12-06T10:10:13Z</dcterms:created>
  <dcterms:modified xsi:type="dcterms:W3CDTF">2020-12-07T02:51:00Z</dcterms:modified>
</cp:coreProperties>
</file>